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E3C8C3D-CFA8-4AFD-A388-8877FE856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0682B28-7DF2-4BA1-A71E-326D08B4F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72260EC-D28E-4C4B-BB27-918AC0528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5EF627-58BB-4782-AD4F-851D1F64E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6C7B96A-6A0E-4716-8CC9-44A86942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2BE6BED-3782-44B4-B8D7-A925CE39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ACA458B-8A5F-4B89-9C24-BD9F502EC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C48D2CF-439F-4CF4-B834-241E7F25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F70858-1681-4DA1-BB0D-E52840F3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37B2250-2FFD-4C7D-BFD2-A1EF9B11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5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B51FDB4B-10AD-400C-84F9-653848468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FF1F679-88E4-4CD8-8A87-82583A8BC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1115AE2-0E22-4AD0-A5F8-24498A2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5AAC88-859D-42FA-B87A-20A7DCB8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B1ED62-F99F-4923-A715-DD155184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34282E7-6EE0-4D06-80F9-DF052823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2F93026-50F5-4D9B-B75C-7F8D208CF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A605571-ACD4-4D2B-8E20-010A8068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7A68159-F165-48BA-8BBC-B049AF41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E57ECFA-2C49-439C-BD70-7C66163C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0135B1-616D-45C0-8EF4-766D42B0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B4BC8B9-42CC-409B-BFCF-39E17B294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98F0889-311C-4A09-B685-ECE29AD1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B0F24C3-85E2-4636-BF99-7A484D09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8A82B5B-F079-4474-A808-C20B1676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5B6BD7-1D05-44F9-B33B-A310CD6C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F6E4CAE-2627-4435-B991-835D2E3D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8691FB2-C68C-41A4-A9E1-E81944494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492DE7E-2D26-45B8-94D6-AE48338C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000E444-CC1E-4A73-A071-09A613D3F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C8403FA-99EC-4788-8B3C-741E6A90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2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EA8856-3108-4071-A6F0-212D05DC6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1207D1A-44BE-4A65-AD31-B8BD219D1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D499A67-1113-46B7-A0B5-D61CF91B1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9F97F6C-487D-4EDC-8B68-61C3E4554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05030338-36E6-4DCC-AE13-E22AF0F674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B180FCD-2FCB-4522-A120-0CB80A13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E287E84B-1C2E-4AC3-8D0B-FE3AED3A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DBD8466-FB7D-42D1-A63E-C1CEB138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1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952225A-44F9-4B52-BDF7-DBDA2FB0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1DD6FB6-088E-45AE-AA16-7AA9FFE0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837ADCC-2E2A-4E5A-81DD-22BBDA53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DD9AD6F-9AC8-4E31-8286-982AE051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2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1217A3A-E919-41B0-98B6-691374FE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D683C275-5936-4CB9-95BE-48BAB2C6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7BBB8712-056F-420C-88FC-E2712916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5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D8AA79-3FEF-40A0-88F0-B9F77E57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8643ECE-FCF5-41AA-BC3F-62879689F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E29C06B-19E9-4625-B558-70A633D68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1DCE305-7790-4EF1-822D-BD63959C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BB46AFF-10C9-4969-9D05-F0657BF25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76581C1-EE4F-4128-B750-6F5E961B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9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476000F-7E6C-465B-BBD3-FDF1E18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5B9092C4-6EEC-47B8-AEBD-7D5446189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5B7D1DD-5448-42BE-94F7-DC48156B0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431290E-71DE-4910-9627-78D300D66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5FAE045-00D4-4501-8889-2460E0B5A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181A00D-0A20-4F57-B4A8-49A4007E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4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008FBCC8-2D71-4754-8D2B-0A5B649E9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4B4441E-0D33-4205-8475-D5C1C2914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6A1A14-920E-45DD-AB26-10BAF2990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E5BA-1355-42ED-953A-28F043A065D6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CEDEB87-6ECC-4277-AAC7-3E16A09F7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2A13EFE-4CE8-4ECB-B900-E78E82456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7A89E-0F0C-403B-BF40-352FD8DC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ม้วนกระดาษ: แนวนอน 4">
            <a:extLst>
              <a:ext uri="{FF2B5EF4-FFF2-40B4-BE49-F238E27FC236}">
                <a16:creationId xmlns:a16="http://schemas.microsoft.com/office/drawing/2014/main" id="{C2703524-6DA8-4399-BC03-1AE1B5F7C244}"/>
              </a:ext>
            </a:extLst>
          </p:cNvPr>
          <p:cNvSpPr/>
          <p:nvPr/>
        </p:nvSpPr>
        <p:spPr>
          <a:xfrm>
            <a:off x="372932" y="222534"/>
            <a:ext cx="2687782" cy="3048627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สื่อ-วัสดุอุปกรณ์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</a:t>
            </a:r>
            <a:r>
              <a:rPr lang="th-TH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อ่างน้ำหรือกะละมัง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ฟองน้ำ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สบู่เหลวสำหรับเด็ก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4. ผ้าขนหนู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5. ขันตักน้ำ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2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6F1DDE4D-90C7-4293-AF85-A69A1D176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290" y="191949"/>
            <a:ext cx="3982065" cy="4024360"/>
          </a:xfrm>
          <a:prstGeom prst="rect">
            <a:avLst/>
          </a:prstGeom>
        </p:spPr>
      </p:pic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F82AC5A1-B287-466C-A04A-261AF2575F13}"/>
              </a:ext>
            </a:extLst>
          </p:cNvPr>
          <p:cNvSpPr txBox="1"/>
          <p:nvPr/>
        </p:nvSpPr>
        <p:spPr>
          <a:xfrm>
            <a:off x="8366929" y="819557"/>
            <a:ext cx="370841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ผู้ปกครองสนทนากับเด็กเกี่ยวกับการอาบน้ำ </a:t>
            </a: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</a:t>
            </a: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ดยผู้ปกครองตั้งคำถามกระตุ้นเด็ก เช่น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- ถ้าเด็ก ๆ ไม่อาบจะเกิดอะไรขึ้น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- รู้ไหมคะว่าการอาบน้ำมีประโยชน์อะไร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</a:t>
            </a:r>
            <a:r>
              <a:rPr lang="en-US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เด็ก ๆ อาบน้ำนานเกินไปจะเกิดอะไรขึ้น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ผู้ปกครองเตรียมอุปกรณ์ ได้แก่ อ่างน้ำหรือกะละมัง ฟองน้ำ ขันตักน้ำ สบู่เหลวสำหรับเด็ก ผ้าขนหนู แล้วถามเด็กว่าอุปกรณ์ชิ้นนี้คืออะไร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ผู้ปกครองสาธิตวิธีการอาบที่ถูกวิธี แล้วให้เด็กปฏิบัติตามโดยมีผู้ปกครองดูแลความปลอดภัยอย่างใกล้ชิด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4. ผู้ปกครองชื่นชมเด็ก เช่น</a:t>
            </a:r>
            <a:r>
              <a:rPr lang="en-US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“</a:t>
            </a: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เก่งมากเลย</a:t>
            </a:r>
            <a:r>
              <a:rPr lang="en-US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” </a:t>
            </a:r>
            <a:r>
              <a:rPr lang="th-TH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วันนี้หนูอาบน้ำด้วยตัวเอง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46F6AD9E-357D-4329-8C41-0C5CACCF5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85" y="3781235"/>
            <a:ext cx="2489475" cy="2627387"/>
          </a:xfrm>
          <a:prstGeom prst="rect">
            <a:avLst/>
          </a:prstGeom>
        </p:spPr>
      </p:pic>
      <p:sp>
        <p:nvSpPr>
          <p:cNvPr id="14" name="คลื่น 13">
            <a:extLst>
              <a:ext uri="{FF2B5EF4-FFF2-40B4-BE49-F238E27FC236}">
                <a16:creationId xmlns:a16="http://schemas.microsoft.com/office/drawing/2014/main" id="{D9691B5B-F724-4DBA-8192-F02747EDE3BE}"/>
              </a:ext>
            </a:extLst>
          </p:cNvPr>
          <p:cNvSpPr/>
          <p:nvPr/>
        </p:nvSpPr>
        <p:spPr>
          <a:xfrm>
            <a:off x="727370" y="3586839"/>
            <a:ext cx="1990725" cy="800100"/>
          </a:xfrm>
          <a:prstGeom prst="wave">
            <a:avLst/>
          </a:prstGeom>
          <a:solidFill>
            <a:schemeClr val="accent6">
              <a:lumMod val="60000"/>
              <a:lumOff val="40000"/>
            </a:schemeClr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ประสบการณที่ได้รับ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35BDE928-A207-4DF6-BD85-977AAFC489C6}"/>
              </a:ext>
            </a:extLst>
          </p:cNvPr>
          <p:cNvSpPr txBox="1"/>
          <p:nvPr/>
        </p:nvSpPr>
        <p:spPr>
          <a:xfrm>
            <a:off x="628583" y="4492915"/>
            <a:ext cx="2176475" cy="1409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</a:t>
            </a:r>
            <a:r>
              <a:rPr lang="th-TH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เด็กปฏิบัติการอาบน้ำอย่างถูกวิธี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</a:t>
            </a:r>
            <a:r>
              <a:rPr lang="th-TH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เด็กบอกวิธีอาบน้ำและวิธีทำความสะอาดร่างกายได้ถูกต้อง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</a:t>
            </a:r>
            <a:r>
              <a:rPr lang="th-TH" sz="16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เด็กบอกประโยชน์ของการอาบน้ำอย่างง่าย ๆ ได้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pic>
        <p:nvPicPr>
          <p:cNvPr id="1026" name="Picture 2" descr="เรื่อง อาบน้ำฝักบัว | English Level 1 - Nitan Story">
            <a:extLst>
              <a:ext uri="{FF2B5EF4-FFF2-40B4-BE49-F238E27FC236}">
                <a16:creationId xmlns:a16="http://schemas.microsoft.com/office/drawing/2014/main" id="{CCD70153-58AB-45D6-ADF2-4952A3542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597" y="1103924"/>
            <a:ext cx="2527288" cy="258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การ์ตูนอาบน้ำเด็ก ดาวน์โหลดรูปภาพ (รหัส) 400215930_ขนาด 2.6 MB_รูปแบบรูปภาพ  PSD _th.lovepik.com">
            <a:extLst>
              <a:ext uri="{FF2B5EF4-FFF2-40B4-BE49-F238E27FC236}">
                <a16:creationId xmlns:a16="http://schemas.microsoft.com/office/drawing/2014/main" id="{ED5221DF-3376-42DE-9CBE-E7C80904B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35" y="1570974"/>
            <a:ext cx="2045803" cy="149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รูปภาพ 17">
            <a:extLst>
              <a:ext uri="{FF2B5EF4-FFF2-40B4-BE49-F238E27FC236}">
                <a16:creationId xmlns:a16="http://schemas.microsoft.com/office/drawing/2014/main" id="{05A01854-33C2-4994-8FD8-B338C8131C9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914" t="22892" r="19380" b="21290"/>
          <a:stretch/>
        </p:blipFill>
        <p:spPr>
          <a:xfrm>
            <a:off x="1750138" y="1827607"/>
            <a:ext cx="1206565" cy="980248"/>
          </a:xfrm>
          <a:prstGeom prst="rect">
            <a:avLst/>
          </a:prstGeom>
        </p:spPr>
      </p:pic>
      <p:sp>
        <p:nvSpPr>
          <p:cNvPr id="19" name="เมฆ 18">
            <a:extLst>
              <a:ext uri="{FF2B5EF4-FFF2-40B4-BE49-F238E27FC236}">
                <a16:creationId xmlns:a16="http://schemas.microsoft.com/office/drawing/2014/main" id="{E63DB260-8C8C-4B17-9625-6A19DD4F3BA8}"/>
              </a:ext>
            </a:extLst>
          </p:cNvPr>
          <p:cNvSpPr/>
          <p:nvPr/>
        </p:nvSpPr>
        <p:spPr>
          <a:xfrm>
            <a:off x="3831870" y="3429000"/>
            <a:ext cx="3782414" cy="2394631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</a:t>
            </a:r>
            <a:r>
              <a:rPr lang="th-TH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</a:p>
          <a:p>
            <a:pPr algn="ctr"/>
            <a:r>
              <a:rPr lang="th-TH" dirty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...................................................................................................................................................................</a:t>
            </a:r>
          </a:p>
          <a:p>
            <a:pPr algn="ctr"/>
            <a:r>
              <a:rPr lang="th-TH" dirty="0">
                <a:solidFill>
                  <a:schemeClr val="tx1"/>
                </a:solidFill>
              </a:rPr>
              <a:t>.......................................................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แผนผังลําดับงาน: กระบวนการสำรอง 23">
            <a:extLst>
              <a:ext uri="{FF2B5EF4-FFF2-40B4-BE49-F238E27FC236}">
                <a16:creationId xmlns:a16="http://schemas.microsoft.com/office/drawing/2014/main" id="{9601285C-963C-4F3A-9776-AD5C40C94E6C}"/>
              </a:ext>
            </a:extLst>
          </p:cNvPr>
          <p:cNvSpPr/>
          <p:nvPr/>
        </p:nvSpPr>
        <p:spPr>
          <a:xfrm>
            <a:off x="8366929" y="4330282"/>
            <a:ext cx="3076575" cy="895350"/>
          </a:xfrm>
          <a:prstGeom prst="flowChartAlternateProcess">
            <a:avLst/>
          </a:prstGeom>
          <a:solidFill>
            <a:srgbClr val="99CCFF"/>
          </a:solidFill>
          <a:ln w="28575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ผู้ปกครองทำเครื่องหมาย       ลงในช่องประเมินผลว่าเด็กทำได้ในระดับใด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29" name="รูปภาพ 33">
            <a:extLst>
              <a:ext uri="{FF2B5EF4-FFF2-40B4-BE49-F238E27FC236}">
                <a16:creationId xmlns:a16="http://schemas.microsoft.com/office/drawing/2014/main" id="{09EA0271-76CA-4862-B091-216A8F2E7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7200"/>
            <a:ext cx="244475" cy="17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รูปภาพ 33">
            <a:extLst>
              <a:ext uri="{FF2B5EF4-FFF2-40B4-BE49-F238E27FC236}">
                <a16:creationId xmlns:a16="http://schemas.microsoft.com/office/drawing/2014/main" id="{026AABE1-A398-4F36-A75F-0E7C343C4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" y="609600"/>
            <a:ext cx="244475" cy="17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สี่เหลี่ยมผืนผ้า: มุมมน 27">
            <a:extLst>
              <a:ext uri="{FF2B5EF4-FFF2-40B4-BE49-F238E27FC236}">
                <a16:creationId xmlns:a16="http://schemas.microsoft.com/office/drawing/2014/main" id="{00C65545-BD72-4502-AA07-44851EB74B8D}"/>
              </a:ext>
            </a:extLst>
          </p:cNvPr>
          <p:cNvSpPr/>
          <p:nvPr/>
        </p:nvSpPr>
        <p:spPr>
          <a:xfrm>
            <a:off x="10020074" y="4492915"/>
            <a:ext cx="216310" cy="1966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ตาราง 29">
            <a:extLst>
              <a:ext uri="{FF2B5EF4-FFF2-40B4-BE49-F238E27FC236}">
                <a16:creationId xmlns:a16="http://schemas.microsoft.com/office/drawing/2014/main" id="{B50762F4-14AF-4153-8206-88A9D1B00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861726"/>
              </p:ext>
            </p:extLst>
          </p:nvPr>
        </p:nvGraphicFramePr>
        <p:xfrm>
          <a:off x="8007919" y="5150695"/>
          <a:ext cx="3889113" cy="1574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033">
                  <a:extLst>
                    <a:ext uri="{9D8B030D-6E8A-4147-A177-3AD203B41FA5}">
                      <a16:colId xmlns:a16="http://schemas.microsoft.com/office/drawing/2014/main" val="2684594258"/>
                    </a:ext>
                  </a:extLst>
                </a:gridCol>
                <a:gridCol w="636188">
                  <a:extLst>
                    <a:ext uri="{9D8B030D-6E8A-4147-A177-3AD203B41FA5}">
                      <a16:colId xmlns:a16="http://schemas.microsoft.com/office/drawing/2014/main" val="3974076043"/>
                    </a:ext>
                  </a:extLst>
                </a:gridCol>
                <a:gridCol w="603282">
                  <a:extLst>
                    <a:ext uri="{9D8B030D-6E8A-4147-A177-3AD203B41FA5}">
                      <a16:colId xmlns:a16="http://schemas.microsoft.com/office/drawing/2014/main" val="341806407"/>
                    </a:ext>
                  </a:extLst>
                </a:gridCol>
                <a:gridCol w="577610">
                  <a:extLst>
                    <a:ext uri="{9D8B030D-6E8A-4147-A177-3AD203B41FA5}">
                      <a16:colId xmlns:a16="http://schemas.microsoft.com/office/drawing/2014/main" val="8193871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ประเมินผล</a:t>
                      </a:r>
                      <a:endParaRPr lang="en-US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626092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อาบน้ำถูกวิธีและสะอาด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002573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ประสบการณ์ที่ได้รับ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91545"/>
                  </a:ext>
                </a:extLst>
              </a:tr>
              <a:tr h="47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ความร่วมมือใน</a:t>
                      </a:r>
                      <a:r>
                        <a:rPr lang="th-TH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การทำ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กิจกรรม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92318"/>
                  </a:ext>
                </a:extLst>
              </a:tr>
            </a:tbl>
          </a:graphicData>
        </a:graphic>
      </p:graphicFrame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B2951203-409F-42D5-9F99-08555C2DEB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51930" y="5124039"/>
            <a:ext cx="451143" cy="384081"/>
          </a:xfrm>
          <a:prstGeom prst="rect">
            <a:avLst/>
          </a:prstGeom>
        </p:spPr>
      </p:pic>
      <p:pic>
        <p:nvPicPr>
          <p:cNvPr id="31" name="รูปภาพ 30">
            <a:extLst>
              <a:ext uri="{FF2B5EF4-FFF2-40B4-BE49-F238E27FC236}">
                <a16:creationId xmlns:a16="http://schemas.microsoft.com/office/drawing/2014/main" id="{D1393C2B-C477-4CA2-AF0C-E14F72EEEA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31030" y="5158166"/>
            <a:ext cx="310923" cy="317019"/>
          </a:xfrm>
          <a:prstGeom prst="rect">
            <a:avLst/>
          </a:prstGeom>
        </p:spPr>
      </p:pic>
      <p:pic>
        <p:nvPicPr>
          <p:cNvPr id="36" name="รูปภาพ 35" descr="8 เหตุผลที่บ่งบอกว่า อีโมจิมีความสำคัญมากกว่าที่คุณคิด">
            <a:extLst>
              <a:ext uri="{FF2B5EF4-FFF2-40B4-BE49-F238E27FC236}">
                <a16:creationId xmlns:a16="http://schemas.microsoft.com/office/drawing/2014/main" id="{B7C89EF4-592D-46A4-84F9-1F5B6C0E70F1}"/>
              </a:ext>
            </a:extLst>
          </p:cNvPr>
          <p:cNvPicPr/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7302" b="89841" l="10000" r="90000">
                        <a14:foregroundMark x1="43000" y1="10159" x2="51667" y2="7302"/>
                        <a14:foregroundMark x1="51667" y1="7302" x2="53667" y2="10159"/>
                        <a14:foregroundMark x1="45167" y1="88889" x2="55000" y2="892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587" t="5174" r="25075" b="6598"/>
          <a:stretch/>
        </p:blipFill>
        <p:spPr bwMode="auto">
          <a:xfrm>
            <a:off x="11443504" y="5197755"/>
            <a:ext cx="32702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รูปภาพ 33">
            <a:extLst>
              <a:ext uri="{FF2B5EF4-FFF2-40B4-BE49-F238E27FC236}">
                <a16:creationId xmlns:a16="http://schemas.microsoft.com/office/drawing/2014/main" id="{1823F8FF-6693-48BD-B31A-4A058BDCC5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04578" y="336130"/>
            <a:ext cx="3621338" cy="896190"/>
          </a:xfrm>
          <a:prstGeom prst="rect">
            <a:avLst/>
          </a:prstGeom>
        </p:spPr>
      </p:pic>
      <p:pic>
        <p:nvPicPr>
          <p:cNvPr id="35" name="รูปภาพ 34">
            <a:extLst>
              <a:ext uri="{FF2B5EF4-FFF2-40B4-BE49-F238E27FC236}">
                <a16:creationId xmlns:a16="http://schemas.microsoft.com/office/drawing/2014/main" id="{0EE8C339-C147-4B14-8A7A-5CCEA607FAF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88038" y="192273"/>
            <a:ext cx="2328874" cy="634039"/>
          </a:xfrm>
          <a:prstGeom prst="rect">
            <a:avLst/>
          </a:prstGeom>
        </p:spPr>
      </p:pic>
      <p:sp>
        <p:nvSpPr>
          <p:cNvPr id="37" name="สี่เหลี่ยมผืนผ้า: มุมมน 36">
            <a:extLst>
              <a:ext uri="{FF2B5EF4-FFF2-40B4-BE49-F238E27FC236}">
                <a16:creationId xmlns:a16="http://schemas.microsoft.com/office/drawing/2014/main" id="{2BC02A3E-99DE-45F4-8AD0-DB8420644CBC}"/>
              </a:ext>
            </a:extLst>
          </p:cNvPr>
          <p:cNvSpPr/>
          <p:nvPr/>
        </p:nvSpPr>
        <p:spPr>
          <a:xfrm>
            <a:off x="3617204" y="5874483"/>
            <a:ext cx="4008712" cy="757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นางสาวรุ่งทิพย์  </a:t>
            </a:r>
            <a:r>
              <a:rPr lang="th-TH" sz="16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หงษ์</a:t>
            </a:r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ทอง</a:t>
            </a: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ศูนย์พัฒนาเด็กเล็กวัดบ้านกาบเชิง  เทศบาลตำบลกาบเชิง</a:t>
            </a: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อำเภอกาบเชิง  จังหวัดสุรินทร์</a:t>
            </a:r>
            <a:endParaRPr lang="en-US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163059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238</Words>
  <Application>Microsoft Office PowerPoint</Application>
  <PresentationFormat>แบบจอกว้าง</PresentationFormat>
  <Paragraphs>29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 TH</dc:creator>
  <cp:lastModifiedBy>acer TH</cp:lastModifiedBy>
  <cp:revision>1</cp:revision>
  <dcterms:created xsi:type="dcterms:W3CDTF">2021-10-16T05:54:55Z</dcterms:created>
  <dcterms:modified xsi:type="dcterms:W3CDTF">2021-10-16T07:01:15Z</dcterms:modified>
</cp:coreProperties>
</file>